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7" r:id="rId2"/>
  </p:sldIdLst>
  <p:sldSz cx="7775575" cy="1090771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290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65" name="PlaceHolder 2"/>
          <p:cNvSpPr>
            <a:spLocks noGrp="1"/>
          </p:cNvSpPr>
          <p:nvPr>
            <p:ph type="body"/>
          </p:nvPr>
        </p:nvSpPr>
        <p:spPr>
          <a:xfrm>
            <a:off x="388440" y="2552040"/>
            <a:ext cx="69976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66" name="PlaceHolder 3"/>
          <p:cNvSpPr>
            <a:spLocks noGrp="1"/>
          </p:cNvSpPr>
          <p:nvPr>
            <p:ph type="body"/>
          </p:nvPr>
        </p:nvSpPr>
        <p:spPr>
          <a:xfrm>
            <a:off x="388440" y="5856120"/>
            <a:ext cx="69976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68" name="PlaceHolder 2"/>
          <p:cNvSpPr>
            <a:spLocks noGrp="1"/>
          </p:cNvSpPr>
          <p:nvPr>
            <p:ph type="body"/>
          </p:nvPr>
        </p:nvSpPr>
        <p:spPr>
          <a:xfrm>
            <a:off x="388440" y="255204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69" name="PlaceHolder 3"/>
          <p:cNvSpPr>
            <a:spLocks noGrp="1"/>
          </p:cNvSpPr>
          <p:nvPr>
            <p:ph type="body"/>
          </p:nvPr>
        </p:nvSpPr>
        <p:spPr>
          <a:xfrm>
            <a:off x="3974040" y="255204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70" name="PlaceHolder 4"/>
          <p:cNvSpPr>
            <a:spLocks noGrp="1"/>
          </p:cNvSpPr>
          <p:nvPr>
            <p:ph type="body"/>
          </p:nvPr>
        </p:nvSpPr>
        <p:spPr>
          <a:xfrm>
            <a:off x="388440" y="585612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71" name="PlaceHolder 5"/>
          <p:cNvSpPr>
            <a:spLocks noGrp="1"/>
          </p:cNvSpPr>
          <p:nvPr>
            <p:ph type="body"/>
          </p:nvPr>
        </p:nvSpPr>
        <p:spPr>
          <a:xfrm>
            <a:off x="3974040" y="585612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73" name="PlaceHolder 2"/>
          <p:cNvSpPr>
            <a:spLocks noGrp="1"/>
          </p:cNvSpPr>
          <p:nvPr>
            <p:ph type="body"/>
          </p:nvPr>
        </p:nvSpPr>
        <p:spPr>
          <a:xfrm>
            <a:off x="388440" y="2552040"/>
            <a:ext cx="22528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74" name="PlaceHolder 3"/>
          <p:cNvSpPr>
            <a:spLocks noGrp="1"/>
          </p:cNvSpPr>
          <p:nvPr>
            <p:ph type="body"/>
          </p:nvPr>
        </p:nvSpPr>
        <p:spPr>
          <a:xfrm>
            <a:off x="2754360" y="2552040"/>
            <a:ext cx="22528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75" name="PlaceHolder 4"/>
          <p:cNvSpPr>
            <a:spLocks noGrp="1"/>
          </p:cNvSpPr>
          <p:nvPr>
            <p:ph type="body"/>
          </p:nvPr>
        </p:nvSpPr>
        <p:spPr>
          <a:xfrm>
            <a:off x="5120280" y="2552040"/>
            <a:ext cx="22528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76" name="PlaceHolder 5"/>
          <p:cNvSpPr>
            <a:spLocks noGrp="1"/>
          </p:cNvSpPr>
          <p:nvPr>
            <p:ph type="body"/>
          </p:nvPr>
        </p:nvSpPr>
        <p:spPr>
          <a:xfrm>
            <a:off x="388440" y="5856120"/>
            <a:ext cx="22528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77" name="PlaceHolder 6"/>
          <p:cNvSpPr>
            <a:spLocks noGrp="1"/>
          </p:cNvSpPr>
          <p:nvPr>
            <p:ph type="body"/>
          </p:nvPr>
        </p:nvSpPr>
        <p:spPr>
          <a:xfrm>
            <a:off x="2754360" y="5856120"/>
            <a:ext cx="22528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78" name="PlaceHolder 7"/>
          <p:cNvSpPr>
            <a:spLocks noGrp="1"/>
          </p:cNvSpPr>
          <p:nvPr>
            <p:ph type="body"/>
          </p:nvPr>
        </p:nvSpPr>
        <p:spPr>
          <a:xfrm>
            <a:off x="5120280" y="5856120"/>
            <a:ext cx="22528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44" name="PlaceHolder 2"/>
          <p:cNvSpPr>
            <a:spLocks noGrp="1"/>
          </p:cNvSpPr>
          <p:nvPr>
            <p:ph type="subTitle"/>
          </p:nvPr>
        </p:nvSpPr>
        <p:spPr>
          <a:xfrm>
            <a:off x="388440" y="2552040"/>
            <a:ext cx="6997680" cy="6325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46" name="PlaceHolder 2"/>
          <p:cNvSpPr>
            <a:spLocks noGrp="1"/>
          </p:cNvSpPr>
          <p:nvPr>
            <p:ph type="body"/>
          </p:nvPr>
        </p:nvSpPr>
        <p:spPr>
          <a:xfrm>
            <a:off x="388440" y="2552040"/>
            <a:ext cx="6997680" cy="632592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48" name="PlaceHolder 2"/>
          <p:cNvSpPr>
            <a:spLocks noGrp="1"/>
          </p:cNvSpPr>
          <p:nvPr>
            <p:ph type="body"/>
          </p:nvPr>
        </p:nvSpPr>
        <p:spPr>
          <a:xfrm>
            <a:off x="388440" y="2552040"/>
            <a:ext cx="3414600" cy="632592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49" name="PlaceHolder 3"/>
          <p:cNvSpPr>
            <a:spLocks noGrp="1"/>
          </p:cNvSpPr>
          <p:nvPr>
            <p:ph type="body"/>
          </p:nvPr>
        </p:nvSpPr>
        <p:spPr>
          <a:xfrm>
            <a:off x="3974040" y="2552040"/>
            <a:ext cx="3414600" cy="632592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388440" y="434880"/>
            <a:ext cx="6997680" cy="84416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53" name="PlaceHolder 2"/>
          <p:cNvSpPr>
            <a:spLocks noGrp="1"/>
          </p:cNvSpPr>
          <p:nvPr>
            <p:ph type="body"/>
          </p:nvPr>
        </p:nvSpPr>
        <p:spPr>
          <a:xfrm>
            <a:off x="388440" y="255204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54" name="PlaceHolder 3"/>
          <p:cNvSpPr>
            <a:spLocks noGrp="1"/>
          </p:cNvSpPr>
          <p:nvPr>
            <p:ph type="body"/>
          </p:nvPr>
        </p:nvSpPr>
        <p:spPr>
          <a:xfrm>
            <a:off x="3974040" y="2552040"/>
            <a:ext cx="3414600" cy="632592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55" name="PlaceHolder 4"/>
          <p:cNvSpPr>
            <a:spLocks noGrp="1"/>
          </p:cNvSpPr>
          <p:nvPr>
            <p:ph type="body"/>
          </p:nvPr>
        </p:nvSpPr>
        <p:spPr>
          <a:xfrm>
            <a:off x="388440" y="585612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57" name="PlaceHolder 2"/>
          <p:cNvSpPr>
            <a:spLocks noGrp="1"/>
          </p:cNvSpPr>
          <p:nvPr>
            <p:ph type="body"/>
          </p:nvPr>
        </p:nvSpPr>
        <p:spPr>
          <a:xfrm>
            <a:off x="388440" y="2552040"/>
            <a:ext cx="3414600" cy="632592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58" name="PlaceHolder 3"/>
          <p:cNvSpPr>
            <a:spLocks noGrp="1"/>
          </p:cNvSpPr>
          <p:nvPr>
            <p:ph type="body"/>
          </p:nvPr>
        </p:nvSpPr>
        <p:spPr>
          <a:xfrm>
            <a:off x="3974040" y="255204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59" name="PlaceHolder 4"/>
          <p:cNvSpPr>
            <a:spLocks noGrp="1"/>
          </p:cNvSpPr>
          <p:nvPr>
            <p:ph type="body"/>
          </p:nvPr>
        </p:nvSpPr>
        <p:spPr>
          <a:xfrm>
            <a:off x="3974040" y="585612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388440" y="434880"/>
            <a:ext cx="6997680" cy="1820880"/>
          </a:xfrm>
          <a:prstGeom prst="rect">
            <a:avLst/>
          </a:prstGeom>
        </p:spPr>
        <p:txBody>
          <a:bodyPr lIns="0" tIns="0" rIns="0" bIns="0" anchor="ctr">
            <a:noAutofit/>
          </a:bodyPr>
          <a:lstStyle/>
          <a:p>
            <a:endParaRPr lang="en-US" sz="2010" b="0" strike="noStrike" spc="-1">
              <a:solidFill>
                <a:srgbClr val="000000"/>
              </a:solidFill>
              <a:latin typeface="Calibri"/>
            </a:endParaRPr>
          </a:p>
        </p:txBody>
      </p:sp>
      <p:sp>
        <p:nvSpPr>
          <p:cNvPr id="61" name="PlaceHolder 2"/>
          <p:cNvSpPr>
            <a:spLocks noGrp="1"/>
          </p:cNvSpPr>
          <p:nvPr>
            <p:ph type="body"/>
          </p:nvPr>
        </p:nvSpPr>
        <p:spPr>
          <a:xfrm>
            <a:off x="388440" y="255204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62" name="PlaceHolder 3"/>
          <p:cNvSpPr>
            <a:spLocks noGrp="1"/>
          </p:cNvSpPr>
          <p:nvPr>
            <p:ph type="body"/>
          </p:nvPr>
        </p:nvSpPr>
        <p:spPr>
          <a:xfrm>
            <a:off x="3974040" y="2552040"/>
            <a:ext cx="3414600" cy="3017160"/>
          </a:xfrm>
          <a:prstGeom prst="rect">
            <a:avLst/>
          </a:prstGeom>
        </p:spPr>
        <p:txBody>
          <a:bodyPr lIns="0" tIns="0" rIns="0" bIns="0">
            <a:normAutofit/>
          </a:bodyPr>
          <a:lstStyle/>
          <a:p>
            <a:endParaRPr lang="en-US" sz="2300" b="0" strike="noStrike" spc="-1">
              <a:solidFill>
                <a:srgbClr val="000000"/>
              </a:solidFill>
              <a:latin typeface="Calibri"/>
            </a:endParaRPr>
          </a:p>
        </p:txBody>
      </p:sp>
      <p:sp>
        <p:nvSpPr>
          <p:cNvPr id="63" name="PlaceHolder 4"/>
          <p:cNvSpPr>
            <a:spLocks noGrp="1"/>
          </p:cNvSpPr>
          <p:nvPr>
            <p:ph type="body"/>
          </p:nvPr>
        </p:nvSpPr>
        <p:spPr>
          <a:xfrm>
            <a:off x="388440" y="5856120"/>
            <a:ext cx="6997680" cy="3017160"/>
          </a:xfrm>
          <a:prstGeom prst="rect">
            <a:avLst/>
          </a:prstGeom>
        </p:spPr>
        <p:txBody>
          <a:bodyPr lIns="0" tIns="0" rIns="0" bIns="0">
            <a:normAutofit/>
          </a:bodyPr>
          <a:lstStyle/>
          <a:p>
            <a:endParaRPr lang="en-US" sz="23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dt"/>
          </p:nvPr>
        </p:nvSpPr>
        <p:spPr>
          <a:xfrm>
            <a:off x="534960" y="10109160"/>
            <a:ext cx="1749240" cy="580680"/>
          </a:xfrm>
          <a:prstGeom prst="rect">
            <a:avLst/>
          </a:prstGeom>
        </p:spPr>
        <p:txBody>
          <a:bodyPr lIns="90000" tIns="45000" rIns="90000" bIns="45000">
            <a:noAutofit/>
          </a:bodyPr>
          <a:lstStyle/>
          <a:p>
            <a:pPr>
              <a:lnSpc>
                <a:spcPct val="100000"/>
              </a:lnSpc>
            </a:pPr>
            <a:fld id="{EC99CFF5-DF08-4C18-9453-77F9DF748AF3}" type="datetime">
              <a:rPr lang="en-US" sz="2010" b="0" strike="noStrike" spc="-1">
                <a:solidFill>
                  <a:srgbClr val="8B8B8B"/>
                </a:solidFill>
                <a:latin typeface="Calibri"/>
              </a:rPr>
              <a:t>9/6/2024</a:t>
            </a:fld>
            <a:endParaRPr lang="en-US" sz="2010" b="0" strike="noStrike" spc="-1">
              <a:latin typeface="Times New Roman"/>
            </a:endParaRPr>
          </a:p>
        </p:txBody>
      </p:sp>
      <p:sp>
        <p:nvSpPr>
          <p:cNvPr id="39" name="PlaceHolder 2"/>
          <p:cNvSpPr>
            <a:spLocks noGrp="1"/>
          </p:cNvSpPr>
          <p:nvPr>
            <p:ph type="ftr"/>
          </p:nvPr>
        </p:nvSpPr>
        <p:spPr>
          <a:xfrm>
            <a:off x="2575080" y="10109160"/>
            <a:ext cx="2625480" cy="580680"/>
          </a:xfrm>
          <a:prstGeom prst="rect">
            <a:avLst/>
          </a:prstGeom>
        </p:spPr>
        <p:txBody>
          <a:bodyPr lIns="90000" tIns="45000" rIns="90000" bIns="45000">
            <a:noAutofit/>
          </a:bodyPr>
          <a:lstStyle/>
          <a:p>
            <a:endParaRPr lang="en-US" sz="2400" b="0" strike="noStrike" spc="-1">
              <a:latin typeface="Times New Roman"/>
            </a:endParaRPr>
          </a:p>
        </p:txBody>
      </p:sp>
      <p:sp>
        <p:nvSpPr>
          <p:cNvPr id="40" name="PlaceHolder 3"/>
          <p:cNvSpPr>
            <a:spLocks noGrp="1"/>
          </p:cNvSpPr>
          <p:nvPr>
            <p:ph type="sldNum"/>
          </p:nvPr>
        </p:nvSpPr>
        <p:spPr>
          <a:xfrm>
            <a:off x="5491080" y="10109160"/>
            <a:ext cx="1749240" cy="580680"/>
          </a:xfrm>
          <a:prstGeom prst="rect">
            <a:avLst/>
          </a:prstGeom>
        </p:spPr>
        <p:txBody>
          <a:bodyPr lIns="90000" tIns="45000" rIns="90000" bIns="45000">
            <a:noAutofit/>
          </a:bodyPr>
          <a:lstStyle/>
          <a:p>
            <a:pPr>
              <a:lnSpc>
                <a:spcPct val="100000"/>
              </a:lnSpc>
            </a:pPr>
            <a:fld id="{DF3E2058-956B-41F2-8CF1-C801BD103CEF}" type="slidenum">
              <a:rPr lang="en-US" sz="2010" b="0" strike="noStrike" spc="-1">
                <a:solidFill>
                  <a:srgbClr val="8B8B8B"/>
                </a:solidFill>
                <a:latin typeface="Calibri"/>
              </a:rPr>
              <a:t>‹#›</a:t>
            </a:fld>
            <a:endParaRPr lang="en-US" sz="2010" b="0" strike="noStrike" spc="-1">
              <a:latin typeface="Times New Roman"/>
            </a:endParaRPr>
          </a:p>
        </p:txBody>
      </p:sp>
      <p:sp>
        <p:nvSpPr>
          <p:cNvPr id="41" name="PlaceHolder 4"/>
          <p:cNvSpPr>
            <a:spLocks noGrp="1"/>
          </p:cNvSpPr>
          <p:nvPr>
            <p:ph type="title"/>
          </p:nvPr>
        </p:nvSpPr>
        <p:spPr>
          <a:xfrm>
            <a:off x="388440" y="434880"/>
            <a:ext cx="6997680" cy="1820880"/>
          </a:xfrm>
          <a:prstGeom prst="rect">
            <a:avLst/>
          </a:prstGeom>
        </p:spPr>
        <p:txBody>
          <a:bodyPr lIns="0" tIns="0" rIns="0" bIns="0" anchor="ctr">
            <a:noAutofit/>
          </a:bodyPr>
          <a:lstStyle/>
          <a:p>
            <a:r>
              <a:rPr lang="ja-JP" sz="2010" b="0" strike="noStrike" spc="-1">
                <a:solidFill>
                  <a:srgbClr val="000000"/>
                </a:solidFill>
                <a:latin typeface="Calibri"/>
              </a:rPr>
              <a:t>タイトルテキストの書式を編集するにはクリックします。</a:t>
            </a:r>
            <a:endParaRPr lang="en-US" sz="2010" b="0" strike="noStrike" spc="-1">
              <a:solidFill>
                <a:srgbClr val="000000"/>
              </a:solidFill>
              <a:latin typeface="Calibri"/>
            </a:endParaRPr>
          </a:p>
        </p:txBody>
      </p:sp>
      <p:sp>
        <p:nvSpPr>
          <p:cNvPr id="42" name="PlaceHolder 5"/>
          <p:cNvSpPr>
            <a:spLocks noGrp="1"/>
          </p:cNvSpPr>
          <p:nvPr>
            <p:ph type="body"/>
          </p:nvPr>
        </p:nvSpPr>
        <p:spPr>
          <a:xfrm>
            <a:off x="388440" y="2552040"/>
            <a:ext cx="6997680" cy="6325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ja-JP" sz="2300" b="0" strike="noStrike" spc="-1">
                <a:solidFill>
                  <a:srgbClr val="000000"/>
                </a:solidFill>
                <a:latin typeface="Calibri"/>
              </a:rPr>
              <a:t>アウトラインテキストの書式を編集するにはクリックします。</a:t>
            </a:r>
            <a:endParaRPr lang="en-US" sz="2300" b="0" strike="noStrike" spc="-1">
              <a:solidFill>
                <a:srgbClr val="000000"/>
              </a:solidFill>
              <a:latin typeface="Calibri"/>
            </a:endParaRPr>
          </a:p>
          <a:p>
            <a:pPr marL="864000" lvl="1" indent="-324000">
              <a:spcBef>
                <a:spcPts val="1134"/>
              </a:spcBef>
              <a:buClr>
                <a:srgbClr val="000000"/>
              </a:buClr>
              <a:buSzPct val="75000"/>
              <a:buFont typeface="Symbol" charset="2"/>
              <a:buChar char=""/>
            </a:pPr>
            <a:r>
              <a:rPr lang="en-US" sz="1700" b="0" strike="noStrike" spc="-1">
                <a:solidFill>
                  <a:srgbClr val="000000"/>
                </a:solidFill>
                <a:latin typeface="Calibri"/>
              </a:rPr>
              <a:t>2</a:t>
            </a:r>
            <a:r>
              <a:rPr lang="ja-JP" sz="1700" b="0" strike="noStrike" spc="-1">
                <a:solidFill>
                  <a:srgbClr val="000000"/>
                </a:solidFill>
                <a:latin typeface="Calibri"/>
              </a:rPr>
              <a:t>レベル目のアウトライン</a:t>
            </a:r>
            <a:endParaRPr lang="en-US" sz="1700" b="0" strike="noStrike" spc="-1">
              <a:solidFill>
                <a:srgbClr val="000000"/>
              </a:solidFill>
              <a:latin typeface="Calibri"/>
            </a:endParaRPr>
          </a:p>
          <a:p>
            <a:pPr marL="1296000" lvl="2" indent="-288000">
              <a:spcBef>
                <a:spcPts val="850"/>
              </a:spcBef>
              <a:buClr>
                <a:srgbClr val="000000"/>
              </a:buClr>
              <a:buSzPct val="45000"/>
              <a:buFont typeface="Wingdings" charset="2"/>
              <a:buChar char=""/>
            </a:pPr>
            <a:r>
              <a:rPr lang="en-US" sz="1500" b="0" strike="noStrike" spc="-1">
                <a:solidFill>
                  <a:srgbClr val="000000"/>
                </a:solidFill>
                <a:latin typeface="Calibri"/>
              </a:rPr>
              <a:t>3</a:t>
            </a:r>
            <a:r>
              <a:rPr lang="ja-JP" sz="1500" b="0" strike="noStrike" spc="-1">
                <a:solidFill>
                  <a:srgbClr val="000000"/>
                </a:solidFill>
                <a:latin typeface="Calibri"/>
              </a:rPr>
              <a:t>レベル目のアウトライン</a:t>
            </a:r>
            <a:endParaRPr lang="en-US" sz="1500" b="0" strike="noStrike" spc="-1">
              <a:solidFill>
                <a:srgbClr val="000000"/>
              </a:solidFill>
              <a:latin typeface="Calibri"/>
            </a:endParaRPr>
          </a:p>
          <a:p>
            <a:pPr marL="1728000" lvl="3" indent="-216000">
              <a:spcBef>
                <a:spcPts val="567"/>
              </a:spcBef>
              <a:buClr>
                <a:srgbClr val="000000"/>
              </a:buClr>
              <a:buSzPct val="75000"/>
              <a:buFont typeface="Symbol" charset="2"/>
              <a:buChar char=""/>
            </a:pPr>
            <a:r>
              <a:rPr lang="en-US" sz="1500" b="0" strike="noStrike" spc="-1">
                <a:solidFill>
                  <a:srgbClr val="000000"/>
                </a:solidFill>
                <a:latin typeface="Calibri"/>
              </a:rPr>
              <a:t>4</a:t>
            </a:r>
            <a:r>
              <a:rPr lang="ja-JP" sz="1500" b="0" strike="noStrike" spc="-1">
                <a:solidFill>
                  <a:srgbClr val="000000"/>
                </a:solidFill>
                <a:latin typeface="Calibri"/>
              </a:rPr>
              <a:t>レベル目のアウトライン</a:t>
            </a:r>
            <a:endParaRPr lang="en-US" sz="1500" b="0" strike="noStrike" spc="-1">
              <a:solidFill>
                <a:srgbClr val="000000"/>
              </a:solidFill>
              <a:latin typeface="Calibri"/>
            </a:endParaRP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5</a:t>
            </a:r>
            <a:r>
              <a:rPr lang="ja-JP" sz="2000" b="0" strike="noStrike" spc="-1">
                <a:solidFill>
                  <a:srgbClr val="000000"/>
                </a:solidFill>
                <a:latin typeface="Calibri"/>
              </a:rPr>
              <a:t>レベル目のアウトライン</a:t>
            </a:r>
            <a:endParaRPr lang="en-US" sz="2000" b="0" strike="noStrike" spc="-1">
              <a:solidFill>
                <a:srgbClr val="000000"/>
              </a:solidFill>
              <a:latin typeface="Calibri"/>
            </a:endParaRP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6</a:t>
            </a:r>
            <a:r>
              <a:rPr lang="ja-JP" sz="2000" b="0" strike="noStrike" spc="-1">
                <a:solidFill>
                  <a:srgbClr val="000000"/>
                </a:solidFill>
                <a:latin typeface="Calibri"/>
              </a:rPr>
              <a:t>レベル目のアウトライン</a:t>
            </a:r>
            <a:endParaRPr lang="en-US" sz="2000" b="0" strike="noStrike" spc="-1">
              <a:solidFill>
                <a:srgbClr val="000000"/>
              </a:solidFill>
              <a:latin typeface="Calibri"/>
            </a:endParaRP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7</a:t>
            </a:r>
            <a:r>
              <a:rPr lang="ja-JP" sz="2000" b="0" strike="noStrike" spc="-1">
                <a:solidFill>
                  <a:srgbClr val="000000"/>
                </a:solidFill>
                <a:latin typeface="Calibri"/>
              </a:rPr>
              <a:t>レベル目のアウトライン</a:t>
            </a:r>
            <a:endParaRPr lang="en-US" sz="2000" b="0" strike="noStrike" spc="-1">
              <a:solidFill>
                <a:srgbClr val="000000"/>
              </a:solidFill>
              <a:latin typeface="Calibri"/>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2719440" y="411840"/>
            <a:ext cx="2886120" cy="39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ja-JP" sz="2010" b="1" strike="noStrike" spc="-1">
                <a:solidFill>
                  <a:srgbClr val="333333"/>
                </a:solidFill>
                <a:latin typeface="メイリオ"/>
                <a:ea typeface="メイリオ"/>
              </a:rPr>
              <a:t>《参加申込</a:t>
            </a:r>
            <a:r>
              <a:rPr lang="ja-JP" sz="1400" b="1" strike="noStrike" spc="-1">
                <a:solidFill>
                  <a:srgbClr val="333333"/>
                </a:solidFill>
                <a:latin typeface="メイリオ"/>
                <a:ea typeface="メイリオ"/>
              </a:rPr>
              <a:t>（遠軽町）</a:t>
            </a:r>
            <a:r>
              <a:rPr lang="ja-JP" sz="2010" b="1" strike="noStrike" spc="-1">
                <a:solidFill>
                  <a:srgbClr val="333333"/>
                </a:solidFill>
                <a:latin typeface="メイリオ"/>
                <a:ea typeface="メイリオ"/>
              </a:rPr>
              <a:t>》</a:t>
            </a:r>
            <a:endParaRPr lang="en-US" sz="2010" b="0" strike="noStrike" spc="-1">
              <a:latin typeface="Arial"/>
            </a:endParaRPr>
          </a:p>
        </p:txBody>
      </p:sp>
      <p:sp>
        <p:nvSpPr>
          <p:cNvPr id="124" name="CustomShape 2"/>
          <p:cNvSpPr/>
          <p:nvPr/>
        </p:nvSpPr>
        <p:spPr>
          <a:xfrm>
            <a:off x="477360" y="1008000"/>
            <a:ext cx="6837120" cy="1186200"/>
          </a:xfrm>
          <a:prstGeom prst="rect">
            <a:avLst/>
          </a:prstGeom>
          <a:solidFill>
            <a:srgbClr val="FF99CC">
              <a:alpha val="60000"/>
            </a:srgb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ja-JP" sz="1600" b="1" strike="noStrike" spc="-1">
                <a:solidFill>
                  <a:srgbClr val="000000"/>
                </a:solidFill>
                <a:latin typeface="メイリオ"/>
                <a:ea typeface="メイリオ"/>
              </a:rPr>
              <a:t>【参加申込に関して】</a:t>
            </a:r>
            <a:endParaRPr lang="en-US" sz="1600" b="0" strike="noStrike" spc="-1">
              <a:latin typeface="Arial"/>
            </a:endParaRPr>
          </a:p>
          <a:p>
            <a:pPr>
              <a:lnSpc>
                <a:spcPct val="100000"/>
              </a:lnSpc>
            </a:pPr>
            <a:r>
              <a:rPr lang="ja-JP" sz="1400" b="0" strike="noStrike" spc="-1">
                <a:solidFill>
                  <a:srgbClr val="000000"/>
                </a:solidFill>
                <a:latin typeface="メイリオ"/>
                <a:ea typeface="メイリオ"/>
              </a:rPr>
              <a:t>　本講座は、</a:t>
            </a:r>
            <a:r>
              <a:rPr lang="ja-JP" sz="1400" b="0" u="sng" strike="noStrike" spc="-1">
                <a:solidFill>
                  <a:srgbClr val="000000"/>
                </a:solidFill>
                <a:uFillTx/>
                <a:latin typeface="メイリオ"/>
                <a:ea typeface="メイリオ"/>
              </a:rPr>
              <a:t>今後、地域で暮らす外国人の方へ日本語学習支援ができる方を対象</a:t>
            </a:r>
            <a:r>
              <a:rPr lang="ja-JP" sz="1400" b="0" strike="noStrike" spc="-1">
                <a:solidFill>
                  <a:srgbClr val="000000"/>
                </a:solidFill>
                <a:latin typeface="メイリオ"/>
                <a:ea typeface="メイリオ"/>
              </a:rPr>
              <a:t>としています。</a:t>
            </a:r>
            <a:endParaRPr lang="en-US" sz="1400" b="0" strike="noStrike" spc="-1">
              <a:latin typeface="Arial"/>
            </a:endParaRPr>
          </a:p>
          <a:p>
            <a:pPr>
              <a:lnSpc>
                <a:spcPct val="100000"/>
              </a:lnSpc>
            </a:pPr>
            <a:r>
              <a:rPr lang="ja-JP" sz="1400" b="0" strike="noStrike" spc="-1">
                <a:solidFill>
                  <a:srgbClr val="000000"/>
                </a:solidFill>
                <a:latin typeface="メイリオ"/>
                <a:ea typeface="メイリオ"/>
              </a:rPr>
              <a:t>　外国人への日本語学習支援や日本語で交流を体験してみたいという方、是非、参加してみてください！（語学力不問、外国語の知識や能力も要りません）</a:t>
            </a:r>
            <a:endParaRPr lang="en-US" sz="1400" b="0" strike="noStrike" spc="-1">
              <a:latin typeface="Arial"/>
            </a:endParaRPr>
          </a:p>
        </p:txBody>
      </p:sp>
      <p:sp>
        <p:nvSpPr>
          <p:cNvPr id="125" name="CustomShape 3"/>
          <p:cNvSpPr/>
          <p:nvPr/>
        </p:nvSpPr>
        <p:spPr>
          <a:xfrm>
            <a:off x="464040" y="2438280"/>
            <a:ext cx="683712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ja-JP" sz="1400" b="1" strike="noStrike" spc="-1">
                <a:solidFill>
                  <a:srgbClr val="000000"/>
                </a:solidFill>
                <a:latin typeface="メイリオ"/>
                <a:ea typeface="メイリオ"/>
              </a:rPr>
              <a:t>［お問合せ・申込先］</a:t>
            </a:r>
            <a:endParaRPr lang="en-US" sz="1400" b="0" strike="noStrike" spc="-1">
              <a:latin typeface="Arial"/>
            </a:endParaRPr>
          </a:p>
          <a:p>
            <a:pPr>
              <a:lnSpc>
                <a:spcPct val="100000"/>
              </a:lnSpc>
            </a:pPr>
            <a:endParaRPr lang="en-US" sz="1400" b="0" strike="noStrike" spc="-1">
              <a:latin typeface="Arial"/>
            </a:endParaRPr>
          </a:p>
          <a:p>
            <a:pPr>
              <a:lnSpc>
                <a:spcPct val="100000"/>
              </a:lnSpc>
            </a:pPr>
            <a:r>
              <a:rPr lang="ja-JP" sz="1200" b="0" strike="noStrike" spc="-1">
                <a:solidFill>
                  <a:srgbClr val="000000"/>
                </a:solidFill>
                <a:latin typeface="メイリオ"/>
                <a:ea typeface="メイリオ"/>
              </a:rPr>
              <a:t>　  </a:t>
            </a:r>
            <a:r>
              <a:rPr lang="ja-JP" sz="1500" b="0" strike="noStrike" spc="-1">
                <a:solidFill>
                  <a:srgbClr val="000000"/>
                </a:solidFill>
                <a:latin typeface="メイリオ"/>
                <a:ea typeface="メイリオ"/>
              </a:rPr>
              <a:t>公益社団法人　北海道国際交流・協力総合センター／ハイエック</a:t>
            </a:r>
            <a:endParaRPr lang="en-US" sz="1500" b="0" strike="noStrike" spc="-1">
              <a:latin typeface="Arial"/>
            </a:endParaRPr>
          </a:p>
          <a:p>
            <a:pPr>
              <a:lnSpc>
                <a:spcPct val="100000"/>
              </a:lnSpc>
            </a:pPr>
            <a:r>
              <a:rPr lang="ja-JP" sz="1200" b="0" strike="noStrike" spc="-1">
                <a:solidFill>
                  <a:srgbClr val="000000"/>
                </a:solidFill>
                <a:latin typeface="メイリオ"/>
                <a:ea typeface="メイリオ"/>
              </a:rPr>
              <a:t>　 （担当：多文化共生チーム　小田島、松居）</a:t>
            </a:r>
            <a:endParaRPr lang="en-US" sz="1200" b="0" strike="noStrike" spc="-1">
              <a:latin typeface="Arial"/>
            </a:endParaRPr>
          </a:p>
          <a:p>
            <a:pPr>
              <a:lnSpc>
                <a:spcPct val="100000"/>
              </a:lnSpc>
            </a:pPr>
            <a:r>
              <a:rPr lang="en-US" sz="1200" b="0" strike="noStrike" spc="-1">
                <a:solidFill>
                  <a:srgbClr val="000000"/>
                </a:solidFill>
                <a:latin typeface="メイリオ"/>
                <a:ea typeface="メイリオ"/>
              </a:rPr>
              <a:t>      ℡</a:t>
            </a:r>
            <a:r>
              <a:rPr lang="ja-JP" sz="1200" b="0" strike="noStrike" spc="-1">
                <a:solidFill>
                  <a:srgbClr val="000000"/>
                </a:solidFill>
                <a:latin typeface="メイリオ"/>
                <a:ea typeface="メイリオ"/>
              </a:rPr>
              <a:t>　</a:t>
            </a:r>
            <a:r>
              <a:rPr lang="en-US" sz="1200" b="0" strike="noStrike" spc="-1">
                <a:solidFill>
                  <a:srgbClr val="000000"/>
                </a:solidFill>
                <a:latin typeface="メイリオ"/>
                <a:ea typeface="メイリオ"/>
              </a:rPr>
              <a:t>011-221-7840</a:t>
            </a:r>
            <a:r>
              <a:rPr lang="ja-JP" sz="1200" b="0" strike="noStrike" spc="-1">
                <a:solidFill>
                  <a:srgbClr val="000000"/>
                </a:solidFill>
                <a:latin typeface="メイリオ"/>
                <a:ea typeface="メイリオ"/>
              </a:rPr>
              <a:t>（平日　</a:t>
            </a:r>
            <a:r>
              <a:rPr lang="en-US" sz="1200" b="0" strike="noStrike" spc="-1">
                <a:solidFill>
                  <a:srgbClr val="000000"/>
                </a:solidFill>
                <a:latin typeface="メイリオ"/>
                <a:ea typeface="メイリオ"/>
              </a:rPr>
              <a:t>8</a:t>
            </a:r>
            <a:r>
              <a:rPr lang="ja-JP" sz="1200" b="0" strike="noStrike" spc="-1">
                <a:solidFill>
                  <a:srgbClr val="000000"/>
                </a:solidFill>
                <a:latin typeface="メイリオ"/>
                <a:ea typeface="メイリオ"/>
              </a:rPr>
              <a:t>：</a:t>
            </a:r>
            <a:r>
              <a:rPr lang="en-US" sz="1200" b="0" strike="noStrike" spc="-1">
                <a:solidFill>
                  <a:srgbClr val="000000"/>
                </a:solidFill>
                <a:latin typeface="メイリオ"/>
                <a:ea typeface="メイリオ"/>
              </a:rPr>
              <a:t>45</a:t>
            </a:r>
            <a:r>
              <a:rPr lang="ja-JP" sz="1200" b="0" strike="noStrike" spc="-1">
                <a:solidFill>
                  <a:srgbClr val="000000"/>
                </a:solidFill>
                <a:latin typeface="メイリオ"/>
                <a:ea typeface="メイリオ"/>
              </a:rPr>
              <a:t>～</a:t>
            </a:r>
            <a:r>
              <a:rPr lang="en-US" sz="1200" b="0" strike="noStrike" spc="-1">
                <a:solidFill>
                  <a:srgbClr val="000000"/>
                </a:solidFill>
                <a:latin typeface="メイリオ"/>
                <a:ea typeface="メイリオ"/>
              </a:rPr>
              <a:t>17</a:t>
            </a:r>
            <a:r>
              <a:rPr lang="ja-JP" sz="1200" b="0" strike="noStrike" spc="-1">
                <a:solidFill>
                  <a:srgbClr val="000000"/>
                </a:solidFill>
                <a:latin typeface="メイリオ"/>
                <a:ea typeface="メイリオ"/>
              </a:rPr>
              <a:t>：</a:t>
            </a:r>
            <a:r>
              <a:rPr lang="en-US" sz="1200" b="0" strike="noStrike" spc="-1">
                <a:solidFill>
                  <a:srgbClr val="000000"/>
                </a:solidFill>
                <a:latin typeface="メイリオ"/>
                <a:ea typeface="メイリオ"/>
              </a:rPr>
              <a:t>30</a:t>
            </a:r>
            <a:r>
              <a:rPr lang="ja-JP" sz="1200" b="0" strike="noStrike" spc="-1">
                <a:solidFill>
                  <a:srgbClr val="000000"/>
                </a:solidFill>
                <a:latin typeface="メイリオ"/>
                <a:ea typeface="メイリオ"/>
              </a:rPr>
              <a:t>）</a:t>
            </a:r>
            <a:endParaRPr lang="en-US" sz="1200" b="0" strike="noStrike" spc="-1">
              <a:latin typeface="Arial"/>
            </a:endParaRPr>
          </a:p>
          <a:p>
            <a:pPr>
              <a:lnSpc>
                <a:spcPct val="100000"/>
              </a:lnSpc>
            </a:pPr>
            <a:r>
              <a:rPr lang="en-US" sz="700" b="0" strike="noStrike" spc="-1">
                <a:solidFill>
                  <a:srgbClr val="000000"/>
                </a:solidFill>
                <a:latin typeface="メイリオ"/>
                <a:ea typeface="メイリオ"/>
              </a:rPr>
              <a:t>     </a:t>
            </a:r>
            <a:endParaRPr lang="en-US" sz="700" b="0" strike="noStrike" spc="-1">
              <a:latin typeface="Arial"/>
            </a:endParaRPr>
          </a:p>
          <a:p>
            <a:pPr>
              <a:lnSpc>
                <a:spcPct val="100000"/>
              </a:lnSpc>
            </a:pPr>
            <a:r>
              <a:rPr lang="en-US" sz="1200" b="0" strike="noStrike" spc="-1">
                <a:solidFill>
                  <a:srgbClr val="000000"/>
                </a:solidFill>
                <a:latin typeface="メイリオ"/>
                <a:ea typeface="メイリオ"/>
              </a:rPr>
              <a:t>      </a:t>
            </a:r>
            <a:r>
              <a:rPr lang="en-US" sz="1400" b="0" strike="noStrike" spc="-1">
                <a:solidFill>
                  <a:srgbClr val="000000"/>
                </a:solidFill>
                <a:latin typeface="メイリオ"/>
                <a:ea typeface="メイリオ"/>
              </a:rPr>
              <a:t>E</a:t>
            </a:r>
            <a:r>
              <a:rPr lang="ja-JP" sz="1400" b="0" strike="noStrike" spc="-1">
                <a:solidFill>
                  <a:srgbClr val="000000"/>
                </a:solidFill>
                <a:latin typeface="メイリオ"/>
                <a:ea typeface="メイリオ"/>
              </a:rPr>
              <a:t>メール：</a:t>
            </a:r>
            <a:r>
              <a:rPr lang="en-US" sz="1400" b="0" strike="noStrike" spc="-1">
                <a:solidFill>
                  <a:srgbClr val="000000"/>
                </a:solidFill>
                <a:latin typeface="メイリオ"/>
                <a:ea typeface="メイリオ"/>
              </a:rPr>
              <a:t>exch@hiecc.or.jp</a:t>
            </a:r>
            <a:endParaRPr lang="en-US" sz="1400" b="0" strike="noStrike" spc="-1">
              <a:latin typeface="Arial"/>
            </a:endParaRPr>
          </a:p>
          <a:p>
            <a:pPr>
              <a:lnSpc>
                <a:spcPct val="100000"/>
              </a:lnSpc>
            </a:pPr>
            <a:r>
              <a:rPr lang="en-US" sz="1400" b="0" strike="noStrike" spc="-1">
                <a:solidFill>
                  <a:srgbClr val="000000"/>
                </a:solidFill>
                <a:latin typeface="メイリオ"/>
                <a:ea typeface="メイリオ"/>
              </a:rPr>
              <a:t>     FAX</a:t>
            </a:r>
            <a:r>
              <a:rPr lang="ja-JP" sz="1400" b="0" strike="noStrike" spc="-1">
                <a:solidFill>
                  <a:srgbClr val="000000"/>
                </a:solidFill>
                <a:latin typeface="メイリオ"/>
                <a:ea typeface="メイリオ"/>
              </a:rPr>
              <a:t>：</a:t>
            </a:r>
            <a:r>
              <a:rPr lang="en-US" sz="1400" b="0" strike="noStrike" spc="-1">
                <a:solidFill>
                  <a:srgbClr val="000000"/>
                </a:solidFill>
                <a:latin typeface="メイリオ"/>
                <a:ea typeface="メイリオ"/>
              </a:rPr>
              <a:t>011-221-7845</a:t>
            </a:r>
            <a:endParaRPr lang="en-US" sz="1400" b="0" strike="noStrike" spc="-1">
              <a:latin typeface="Arial"/>
            </a:endParaRPr>
          </a:p>
        </p:txBody>
      </p:sp>
      <p:sp>
        <p:nvSpPr>
          <p:cNvPr id="126" name="CustomShape 4"/>
          <p:cNvSpPr/>
          <p:nvPr/>
        </p:nvSpPr>
        <p:spPr>
          <a:xfrm>
            <a:off x="491400" y="4182840"/>
            <a:ext cx="6837120" cy="3528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100" b="0" strike="noStrike" spc="-1" dirty="0">
                <a:solidFill>
                  <a:srgbClr val="000000"/>
                </a:solidFill>
                <a:latin typeface="メイリオ"/>
                <a:ea typeface="メイリオ"/>
              </a:rPr>
              <a:t>♦</a:t>
            </a:r>
            <a:r>
              <a:rPr lang="ja-JP" sz="1100" b="0" strike="noStrike" spc="-1" dirty="0">
                <a:solidFill>
                  <a:srgbClr val="000000"/>
                </a:solidFill>
                <a:latin typeface="メイリオ"/>
                <a:ea typeface="メイリオ"/>
              </a:rPr>
              <a:t>以下の項目をお書きの上、上記の</a:t>
            </a:r>
            <a:r>
              <a:rPr lang="en-US" sz="1100" b="0" strike="noStrike" spc="-1" dirty="0">
                <a:solidFill>
                  <a:srgbClr val="000000"/>
                </a:solidFill>
                <a:latin typeface="メイリオ"/>
                <a:ea typeface="メイリオ"/>
              </a:rPr>
              <a:t>2</a:t>
            </a:r>
            <a:r>
              <a:rPr lang="ja-JP" sz="1100" b="0" strike="noStrike" spc="-1" dirty="0">
                <a:solidFill>
                  <a:srgbClr val="000000"/>
                </a:solidFill>
                <a:latin typeface="メイリオ"/>
                <a:ea typeface="メイリオ"/>
              </a:rPr>
              <a:t>次元コード、</a:t>
            </a:r>
            <a:r>
              <a:rPr lang="en-US" sz="1100" b="0" strike="noStrike" spc="-1" dirty="0">
                <a:solidFill>
                  <a:srgbClr val="000000"/>
                </a:solidFill>
                <a:latin typeface="メイリオ"/>
                <a:ea typeface="メイリオ"/>
              </a:rPr>
              <a:t>E</a:t>
            </a:r>
            <a:r>
              <a:rPr lang="ja-JP" sz="1100" b="0" strike="noStrike" spc="-1" dirty="0">
                <a:solidFill>
                  <a:srgbClr val="000000"/>
                </a:solidFill>
                <a:latin typeface="メイリオ"/>
                <a:ea typeface="メイリオ"/>
              </a:rPr>
              <a:t>メール、</a:t>
            </a:r>
            <a:r>
              <a:rPr lang="en-US" sz="1100" b="0" strike="noStrike" spc="-1" dirty="0">
                <a:solidFill>
                  <a:srgbClr val="000000"/>
                </a:solidFill>
                <a:latin typeface="メイリオ"/>
                <a:ea typeface="メイリオ"/>
              </a:rPr>
              <a:t>fax</a:t>
            </a:r>
            <a:r>
              <a:rPr lang="ja-JP" sz="1100" b="0" strike="noStrike" spc="-1" dirty="0">
                <a:solidFill>
                  <a:srgbClr val="000000"/>
                </a:solidFill>
                <a:latin typeface="メイリオ"/>
                <a:ea typeface="メイリオ"/>
              </a:rPr>
              <a:t>のいずれかからお申し込みください。</a:t>
            </a:r>
            <a:endParaRPr lang="en-US" sz="1100" b="0" strike="noStrike" spc="-1" dirty="0">
              <a:latin typeface="Arial"/>
            </a:endParaRPr>
          </a:p>
          <a:p>
            <a:pPr>
              <a:lnSpc>
                <a:spcPct val="100000"/>
              </a:lnSpc>
            </a:pPr>
            <a:r>
              <a:rPr lang="ja-JP" sz="1100" b="0" strike="noStrike" spc="-1" dirty="0">
                <a:solidFill>
                  <a:srgbClr val="000000"/>
                </a:solidFill>
                <a:latin typeface="メイリオ"/>
                <a:ea typeface="メイリオ"/>
              </a:rPr>
              <a:t>　　　　　　　　　　　　　　　　　　　　 </a:t>
            </a:r>
            <a:r>
              <a:rPr lang="ja-JP" sz="1000" b="0" strike="noStrike" spc="-1" dirty="0">
                <a:solidFill>
                  <a:srgbClr val="000000"/>
                </a:solidFill>
                <a:latin typeface="メイリオ"/>
                <a:ea typeface="メイリオ"/>
              </a:rPr>
              <a:t>（</a:t>
            </a:r>
            <a:r>
              <a:rPr lang="en-US" sz="1000" b="0" strike="noStrike" spc="-1" dirty="0">
                <a:solidFill>
                  <a:srgbClr val="000000"/>
                </a:solidFill>
                <a:latin typeface="メイリオ"/>
                <a:ea typeface="メイリオ"/>
              </a:rPr>
              <a:t>E</a:t>
            </a:r>
            <a:r>
              <a:rPr lang="ja-JP" sz="1000" b="0" strike="noStrike" spc="-1" dirty="0">
                <a:solidFill>
                  <a:srgbClr val="000000"/>
                </a:solidFill>
                <a:latin typeface="メイリオ"/>
                <a:ea typeface="メイリオ"/>
              </a:rPr>
              <a:t>メールでお申し込みの際は①～⑤までをご記入ください）</a:t>
            </a: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a:p>
            <a:pPr>
              <a:lnSpc>
                <a:spcPct val="100000"/>
              </a:lnSpc>
            </a:pPr>
            <a:endParaRPr lang="en-US" sz="1000" b="0" strike="noStrike" spc="-1" dirty="0">
              <a:latin typeface="Arial"/>
            </a:endParaRPr>
          </a:p>
        </p:txBody>
      </p:sp>
      <p:sp>
        <p:nvSpPr>
          <p:cNvPr id="127" name="CustomShape 5"/>
          <p:cNvSpPr/>
          <p:nvPr/>
        </p:nvSpPr>
        <p:spPr>
          <a:xfrm>
            <a:off x="1583280" y="4722120"/>
            <a:ext cx="791280" cy="1105200"/>
          </a:xfrm>
          <a:prstGeom prst="rect">
            <a:avLst/>
          </a:prstGeom>
          <a:noFill/>
          <a:ln>
            <a:noFill/>
          </a:ln>
        </p:spPr>
        <p:style>
          <a:lnRef idx="0">
            <a:scrgbClr r="0" g="0" b="0"/>
          </a:lnRef>
          <a:fillRef idx="0">
            <a:scrgbClr r="0" g="0" b="0"/>
          </a:fillRef>
          <a:effectRef idx="0">
            <a:scrgbClr r="0" g="0" b="0"/>
          </a:effectRef>
          <a:fontRef idx="minor"/>
        </p:style>
      </p:sp>
      <p:sp>
        <p:nvSpPr>
          <p:cNvPr id="128" name="CustomShape 6"/>
          <p:cNvSpPr/>
          <p:nvPr/>
        </p:nvSpPr>
        <p:spPr>
          <a:xfrm>
            <a:off x="984960" y="6190245"/>
            <a:ext cx="5745240" cy="706432"/>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n-US" sz="1400" b="0" strike="noStrike" spc="-1" dirty="0">
              <a:latin typeface="Arial"/>
            </a:endParaRPr>
          </a:p>
          <a:p>
            <a:pPr>
              <a:lnSpc>
                <a:spcPct val="100000"/>
              </a:lnSpc>
            </a:pPr>
            <a:r>
              <a:rPr lang="en-US" sz="1600" b="0" strike="noStrike" spc="-1" dirty="0">
                <a:solidFill>
                  <a:srgbClr val="000000"/>
                </a:solidFill>
                <a:latin typeface="メイリオ"/>
                <a:ea typeface="メイリオ"/>
              </a:rPr>
              <a:t>③ </a:t>
            </a:r>
            <a:r>
              <a:rPr lang="ja-JP" altLang="en-US" sz="1600" b="0" strike="noStrike" spc="-1" dirty="0">
                <a:solidFill>
                  <a:srgbClr val="000000"/>
                </a:solidFill>
                <a:latin typeface="メイリオ"/>
                <a:ea typeface="メイリオ"/>
              </a:rPr>
              <a:t>電 話</a:t>
            </a:r>
            <a:endParaRPr lang="en-US" altLang="ja-JP" sz="1600" b="0" strike="noStrike" spc="-1" dirty="0">
              <a:solidFill>
                <a:srgbClr val="000000"/>
              </a:solidFill>
              <a:latin typeface="メイリオ"/>
              <a:ea typeface="メイリオ"/>
            </a:endParaRPr>
          </a:p>
          <a:p>
            <a:pPr>
              <a:lnSpc>
                <a:spcPct val="100000"/>
              </a:lnSpc>
            </a:pPr>
            <a:endParaRPr lang="en-US" altLang="ja-JP" sz="1000" b="0" strike="noStrike" spc="-1" dirty="0">
              <a:solidFill>
                <a:srgbClr val="000000"/>
              </a:solidFill>
              <a:latin typeface="メイリオ"/>
              <a:ea typeface="メイリオ"/>
            </a:endParaRPr>
          </a:p>
        </p:txBody>
      </p:sp>
      <p:grpSp>
        <p:nvGrpSpPr>
          <p:cNvPr id="129" name="Group 7"/>
          <p:cNvGrpSpPr/>
          <p:nvPr/>
        </p:nvGrpSpPr>
        <p:grpSpPr>
          <a:xfrm>
            <a:off x="977595" y="4701464"/>
            <a:ext cx="5755873" cy="3626029"/>
            <a:chOff x="977595" y="4720156"/>
            <a:chExt cx="5755873" cy="3504173"/>
          </a:xfrm>
        </p:grpSpPr>
        <p:sp>
          <p:nvSpPr>
            <p:cNvPr id="130" name="CustomShape 8"/>
            <p:cNvSpPr/>
            <p:nvPr/>
          </p:nvSpPr>
          <p:spPr>
            <a:xfrm>
              <a:off x="982800" y="4720156"/>
              <a:ext cx="5745240" cy="668520"/>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n-US" sz="1800" b="0" strike="noStrike" spc="-1">
                <a:latin typeface="Arial"/>
              </a:endParaRPr>
            </a:p>
            <a:p>
              <a:pPr>
                <a:lnSpc>
                  <a:spcPct val="100000"/>
                </a:lnSpc>
              </a:pPr>
              <a:r>
                <a:rPr lang="en-US" sz="1600" b="0" strike="noStrike" spc="-1">
                  <a:solidFill>
                    <a:srgbClr val="000000"/>
                  </a:solidFill>
                  <a:latin typeface="メイリオ"/>
                  <a:ea typeface="メイリオ"/>
                </a:rPr>
                <a:t>① </a:t>
              </a:r>
              <a:r>
                <a:rPr lang="ja-JP" sz="1600" b="0" strike="noStrike" spc="-1">
                  <a:solidFill>
                    <a:srgbClr val="000000"/>
                  </a:solidFill>
                  <a:latin typeface="メイリオ"/>
                  <a:ea typeface="メイリオ"/>
                </a:rPr>
                <a:t>名　前</a:t>
              </a:r>
              <a:endParaRPr lang="en-US" sz="1600" b="0" strike="noStrike" spc="-1">
                <a:latin typeface="Arial"/>
              </a:endParaRPr>
            </a:p>
            <a:p>
              <a:pPr>
                <a:lnSpc>
                  <a:spcPct val="100000"/>
                </a:lnSpc>
              </a:pPr>
              <a:endParaRPr lang="en-US" sz="1600" b="0" strike="noStrike" spc="-1">
                <a:latin typeface="Arial"/>
              </a:endParaRPr>
            </a:p>
          </p:txBody>
        </p:sp>
        <p:sp>
          <p:nvSpPr>
            <p:cNvPr id="131" name="CustomShape 9"/>
            <p:cNvSpPr/>
            <p:nvPr/>
          </p:nvSpPr>
          <p:spPr>
            <a:xfrm>
              <a:off x="984960" y="5435895"/>
              <a:ext cx="5745240" cy="668520"/>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n-US" sz="1800" b="0" strike="noStrike" spc="-1" dirty="0">
                <a:latin typeface="Arial"/>
              </a:endParaRPr>
            </a:p>
            <a:p>
              <a:pPr>
                <a:lnSpc>
                  <a:spcPct val="100000"/>
                </a:lnSpc>
              </a:pPr>
              <a:r>
                <a:rPr lang="en-US" sz="1600" b="0" strike="noStrike" spc="-1" dirty="0">
                  <a:solidFill>
                    <a:srgbClr val="000000"/>
                  </a:solidFill>
                  <a:latin typeface="メイリオ"/>
                  <a:ea typeface="メイリオ"/>
                </a:rPr>
                <a:t>② </a:t>
              </a:r>
              <a:r>
                <a:rPr lang="ja-JP" sz="1600" b="0" strike="noStrike" spc="-1" dirty="0">
                  <a:solidFill>
                    <a:srgbClr val="000000"/>
                  </a:solidFill>
                  <a:latin typeface="メイリオ"/>
                  <a:ea typeface="メイリオ"/>
                </a:rPr>
                <a:t>居住地</a:t>
              </a:r>
              <a:endParaRPr lang="en-US" sz="1600" b="0" strike="noStrike" spc="-1" dirty="0">
                <a:latin typeface="Arial"/>
              </a:endParaRPr>
            </a:p>
            <a:p>
              <a:pPr>
                <a:lnSpc>
                  <a:spcPct val="100000"/>
                </a:lnSpc>
              </a:pPr>
              <a:endParaRPr lang="en-US" sz="1600" b="0" strike="noStrike" spc="-1" dirty="0">
                <a:latin typeface="Arial"/>
              </a:endParaRPr>
            </a:p>
          </p:txBody>
        </p:sp>
        <p:sp>
          <p:nvSpPr>
            <p:cNvPr id="132" name="CustomShape 10"/>
            <p:cNvSpPr/>
            <p:nvPr/>
          </p:nvSpPr>
          <p:spPr>
            <a:xfrm>
              <a:off x="984960" y="6883243"/>
              <a:ext cx="5745240" cy="668520"/>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n-US" sz="1800" b="0" strike="noStrike" spc="-1" dirty="0">
                <a:latin typeface="Arial"/>
              </a:endParaRPr>
            </a:p>
            <a:p>
              <a:pPr>
                <a:lnSpc>
                  <a:spcPct val="100000"/>
                </a:lnSpc>
              </a:pPr>
              <a:r>
                <a:rPr lang="en-US" sz="1600" b="0" strike="noStrike" spc="-1" dirty="0">
                  <a:solidFill>
                    <a:srgbClr val="000000"/>
                  </a:solidFill>
                  <a:latin typeface="メイリオ"/>
                  <a:ea typeface="メイリオ"/>
                </a:rPr>
                <a:t>④ E</a:t>
              </a:r>
              <a:r>
                <a:rPr lang="ja-JP" sz="1600" b="0" strike="noStrike" spc="-1" dirty="0">
                  <a:solidFill>
                    <a:srgbClr val="000000"/>
                  </a:solidFill>
                  <a:latin typeface="メイリオ"/>
                  <a:ea typeface="メイリオ"/>
                </a:rPr>
                <a:t>メール</a:t>
              </a:r>
              <a:endParaRPr lang="en-US" sz="1600" b="0" strike="noStrike" spc="-1" dirty="0">
                <a:latin typeface="Arial"/>
              </a:endParaRPr>
            </a:p>
            <a:p>
              <a:pPr>
                <a:lnSpc>
                  <a:spcPct val="100000"/>
                </a:lnSpc>
              </a:pPr>
              <a:endParaRPr lang="en-US" sz="1600" b="0" strike="noStrike" spc="-1" dirty="0">
                <a:latin typeface="Arial"/>
              </a:endParaRPr>
            </a:p>
          </p:txBody>
        </p:sp>
        <p:sp>
          <p:nvSpPr>
            <p:cNvPr id="133" name="CustomShape 11"/>
            <p:cNvSpPr/>
            <p:nvPr/>
          </p:nvSpPr>
          <p:spPr>
            <a:xfrm>
              <a:off x="988228" y="7601124"/>
              <a:ext cx="5745240" cy="623205"/>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en-US" sz="1000" b="0" strike="noStrike" spc="-1" dirty="0">
                <a:solidFill>
                  <a:srgbClr val="000000"/>
                </a:solidFill>
                <a:latin typeface="メイリオ"/>
                <a:ea typeface="メイリオ"/>
              </a:endParaRPr>
            </a:p>
            <a:p>
              <a:pPr>
                <a:lnSpc>
                  <a:spcPct val="100000"/>
                </a:lnSpc>
              </a:pPr>
              <a:r>
                <a:rPr lang="en-US" sz="1600" b="0" strike="noStrike" spc="-1" dirty="0">
                  <a:solidFill>
                    <a:srgbClr val="000000"/>
                  </a:solidFill>
                  <a:latin typeface="メイリオ"/>
                  <a:ea typeface="メイリオ"/>
                </a:rPr>
                <a:t>⑤ </a:t>
              </a:r>
              <a:r>
                <a:rPr lang="ja-JP" sz="1600" b="0" strike="noStrike" spc="-1" dirty="0">
                  <a:solidFill>
                    <a:srgbClr val="000000"/>
                  </a:solidFill>
                  <a:latin typeface="メイリオ"/>
                  <a:ea typeface="メイリオ"/>
                </a:rPr>
                <a:t>ご所属</a:t>
              </a:r>
              <a:endParaRPr lang="en-US" altLang="ja-JP" sz="1600" spc="-1" dirty="0">
                <a:solidFill>
                  <a:srgbClr val="000000"/>
                </a:solidFill>
                <a:latin typeface="Arial"/>
                <a:ea typeface="メイリオ"/>
              </a:endParaRPr>
            </a:p>
            <a:p>
              <a:pPr>
                <a:lnSpc>
                  <a:spcPct val="100000"/>
                </a:lnSpc>
              </a:pPr>
              <a:endParaRPr lang="en-US" altLang="ja-JP" sz="1000" b="0" strike="noStrike" spc="-1" dirty="0">
                <a:solidFill>
                  <a:srgbClr val="000000"/>
                </a:solidFill>
                <a:latin typeface="メイリオ"/>
                <a:ea typeface="メイリオ"/>
              </a:endParaRPr>
            </a:p>
          </p:txBody>
        </p:sp>
        <p:sp>
          <p:nvSpPr>
            <p:cNvPr id="134" name="CustomShape 12"/>
            <p:cNvSpPr/>
            <p:nvPr/>
          </p:nvSpPr>
          <p:spPr>
            <a:xfrm>
              <a:off x="1173600" y="4760280"/>
              <a:ext cx="84564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ja-JP" sz="900" b="0" strike="noStrike" spc="-1">
                  <a:solidFill>
                    <a:srgbClr val="000000"/>
                  </a:solidFill>
                  <a:latin typeface="メイリオ"/>
                  <a:ea typeface="メイリオ"/>
                </a:rPr>
                <a:t>フリガナ</a:t>
              </a:r>
              <a:endParaRPr lang="en-US" sz="900" b="0" strike="noStrike" spc="-1">
                <a:latin typeface="Arial"/>
              </a:endParaRPr>
            </a:p>
          </p:txBody>
        </p:sp>
        <p:sp>
          <p:nvSpPr>
            <p:cNvPr id="135" name="CustomShape 13"/>
            <p:cNvSpPr/>
            <p:nvPr/>
          </p:nvSpPr>
          <p:spPr>
            <a:xfrm>
              <a:off x="977595" y="6633553"/>
              <a:ext cx="3124800" cy="212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800" b="0" strike="noStrike" spc="-1" dirty="0">
                  <a:solidFill>
                    <a:srgbClr val="000000"/>
                  </a:solidFill>
                  <a:latin typeface="メイリオ"/>
                  <a:ea typeface="メイリオ"/>
                </a:rPr>
                <a:t>※</a:t>
              </a:r>
              <a:r>
                <a:rPr lang="ja-JP" sz="800" b="0" strike="noStrike" spc="-1" dirty="0">
                  <a:solidFill>
                    <a:srgbClr val="000000"/>
                  </a:solidFill>
                  <a:latin typeface="メイリオ"/>
                  <a:ea typeface="メイリオ"/>
                </a:rPr>
                <a:t>教室の中止など緊急時に連絡することがあります</a:t>
              </a:r>
              <a:endParaRPr lang="en-US" sz="800" b="0" strike="noStrike" spc="-1" dirty="0">
                <a:latin typeface="Arial"/>
              </a:endParaRPr>
            </a:p>
          </p:txBody>
        </p:sp>
      </p:grpSp>
      <p:sp>
        <p:nvSpPr>
          <p:cNvPr id="136" name="CustomShape 14"/>
          <p:cNvSpPr/>
          <p:nvPr/>
        </p:nvSpPr>
        <p:spPr>
          <a:xfrm>
            <a:off x="3721320" y="8408940"/>
            <a:ext cx="312480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n-US" sz="900" b="0" strike="noStrike" spc="-1" dirty="0">
                <a:solidFill>
                  <a:srgbClr val="000000"/>
                </a:solidFill>
                <a:latin typeface="メイリオ"/>
                <a:ea typeface="メイリオ"/>
              </a:rPr>
              <a:t>※</a:t>
            </a:r>
            <a:r>
              <a:rPr lang="ja-JP" sz="900" b="0" strike="noStrike" spc="-1" dirty="0">
                <a:solidFill>
                  <a:srgbClr val="000000"/>
                </a:solidFill>
                <a:latin typeface="メイリオ"/>
                <a:ea typeface="メイリオ"/>
              </a:rPr>
              <a:t>個人情報は本講座の申込にのみ利用します。</a:t>
            </a:r>
            <a:endParaRPr lang="en-US" sz="900" b="0" strike="noStrike" spc="-1" dirty="0">
              <a:latin typeface="Arial"/>
            </a:endParaRPr>
          </a:p>
        </p:txBody>
      </p:sp>
      <p:sp>
        <p:nvSpPr>
          <p:cNvPr id="137" name="CustomShape 15"/>
          <p:cNvSpPr/>
          <p:nvPr/>
        </p:nvSpPr>
        <p:spPr>
          <a:xfrm>
            <a:off x="800805" y="8618955"/>
            <a:ext cx="6113880" cy="706432"/>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ja-JP" sz="1400" b="1" strike="noStrike" spc="-1" dirty="0">
                <a:solidFill>
                  <a:srgbClr val="000000"/>
                </a:solidFill>
                <a:latin typeface="メイリオ"/>
                <a:ea typeface="メイリオ"/>
              </a:rPr>
              <a:t>［申込受付期間］</a:t>
            </a:r>
            <a:r>
              <a:rPr lang="ja-JP" sz="1200" b="1" strike="noStrike" spc="-1" dirty="0">
                <a:solidFill>
                  <a:srgbClr val="000000"/>
                </a:solidFill>
                <a:latin typeface="メイリオ"/>
                <a:ea typeface="メイリオ"/>
              </a:rPr>
              <a:t>　</a:t>
            </a:r>
            <a:endParaRPr lang="en-US" altLang="ja-JP" sz="1200" b="1" strike="noStrike" spc="-1" dirty="0">
              <a:solidFill>
                <a:srgbClr val="000000"/>
              </a:solidFill>
              <a:latin typeface="メイリオ"/>
              <a:ea typeface="メイリオ"/>
            </a:endParaRPr>
          </a:p>
          <a:p>
            <a:pPr algn="ctr">
              <a:lnSpc>
                <a:spcPct val="100000"/>
              </a:lnSpc>
            </a:pPr>
            <a:r>
              <a:rPr lang="ja-JP" sz="1400" b="1" strike="noStrike" spc="-1" dirty="0">
                <a:latin typeface="メイリオ"/>
                <a:ea typeface="メイリオ"/>
              </a:rPr>
              <a:t>令和</a:t>
            </a:r>
            <a:r>
              <a:rPr lang="ja-JP" altLang="en-US" sz="1400" b="1" strike="noStrike" spc="-1" dirty="0">
                <a:latin typeface="メイリオ"/>
                <a:ea typeface="メイリオ"/>
              </a:rPr>
              <a:t>６</a:t>
            </a:r>
            <a:r>
              <a:rPr lang="ja-JP" sz="1400" b="1" strike="noStrike" spc="-1" dirty="0">
                <a:latin typeface="メイリオ"/>
                <a:ea typeface="メイリオ"/>
              </a:rPr>
              <a:t>年</a:t>
            </a:r>
            <a:r>
              <a:rPr lang="ja-JP" altLang="en-US" sz="1400" b="1" spc="-1" dirty="0">
                <a:latin typeface="メイリオ"/>
                <a:ea typeface="メイリオ"/>
              </a:rPr>
              <a:t>９</a:t>
            </a:r>
            <a:r>
              <a:rPr lang="ja-JP" sz="1400" b="1" strike="noStrike" spc="-1" dirty="0">
                <a:latin typeface="メイリオ"/>
                <a:ea typeface="メイリオ"/>
              </a:rPr>
              <a:t>月</a:t>
            </a:r>
            <a:r>
              <a:rPr lang="ja-JP" altLang="en-US" sz="1400" b="1" spc="-1" dirty="0">
                <a:latin typeface="メイリオ"/>
                <a:ea typeface="メイリオ"/>
              </a:rPr>
              <a:t>９</a:t>
            </a:r>
            <a:r>
              <a:rPr lang="ja-JP" sz="1400" b="1" strike="noStrike" spc="-1" dirty="0">
                <a:latin typeface="メイリオ"/>
                <a:ea typeface="メイリオ"/>
              </a:rPr>
              <a:t>日（</a:t>
            </a:r>
            <a:r>
              <a:rPr lang="ja-JP" altLang="en-US" sz="1400" b="1" spc="-1" dirty="0">
                <a:latin typeface="メイリオ"/>
                <a:ea typeface="メイリオ"/>
              </a:rPr>
              <a:t>月</a:t>
            </a:r>
            <a:r>
              <a:rPr lang="ja-JP" sz="1400" b="1" strike="noStrike" spc="-1" dirty="0">
                <a:latin typeface="メイリオ"/>
                <a:ea typeface="メイリオ"/>
              </a:rPr>
              <a:t>）　～　令和</a:t>
            </a:r>
            <a:r>
              <a:rPr lang="ja-JP" altLang="en-US" sz="1400" b="1" spc="-1" dirty="0">
                <a:latin typeface="メイリオ"/>
                <a:ea typeface="メイリオ"/>
              </a:rPr>
              <a:t>６</a:t>
            </a:r>
            <a:r>
              <a:rPr lang="ja-JP" sz="1400" b="1" strike="noStrike" spc="-1" dirty="0">
                <a:latin typeface="メイリオ"/>
                <a:ea typeface="メイリオ"/>
              </a:rPr>
              <a:t>年</a:t>
            </a:r>
            <a:r>
              <a:rPr lang="ja-JP" altLang="en-US" sz="1400" b="1" strike="noStrike" spc="-1" dirty="0">
                <a:latin typeface="メイリオ"/>
                <a:ea typeface="メイリオ"/>
              </a:rPr>
              <a:t>１０</a:t>
            </a:r>
            <a:r>
              <a:rPr lang="ja-JP" sz="1400" b="1" strike="noStrike" spc="-1" dirty="0">
                <a:latin typeface="メイリオ"/>
                <a:ea typeface="メイリオ"/>
              </a:rPr>
              <a:t>月</a:t>
            </a:r>
            <a:r>
              <a:rPr lang="ja-JP" altLang="en-US" sz="1400" b="1" spc="-1" dirty="0">
                <a:latin typeface="メイリオ"/>
                <a:ea typeface="メイリオ"/>
              </a:rPr>
              <a:t>１６</a:t>
            </a:r>
            <a:r>
              <a:rPr lang="ja-JP" sz="1400" b="1" strike="noStrike" spc="-1" dirty="0">
                <a:latin typeface="メイリオ"/>
                <a:ea typeface="メイリオ"/>
              </a:rPr>
              <a:t>日（</a:t>
            </a:r>
            <a:r>
              <a:rPr lang="ja-JP" altLang="en-US" sz="1400" b="1" strike="noStrike" spc="-1" dirty="0">
                <a:latin typeface="メイリオ"/>
                <a:ea typeface="メイリオ"/>
              </a:rPr>
              <a:t>水</a:t>
            </a:r>
            <a:r>
              <a:rPr lang="ja-JP" sz="1400" b="1" strike="noStrike" spc="-1" dirty="0">
                <a:latin typeface="メイリオ"/>
                <a:ea typeface="メイリオ"/>
              </a:rPr>
              <a:t>）</a:t>
            </a:r>
            <a:endParaRPr lang="en-US" sz="1400" b="0" strike="noStrike" spc="-1" dirty="0">
              <a:latin typeface="Arial"/>
            </a:endParaRPr>
          </a:p>
          <a:p>
            <a:pPr>
              <a:lnSpc>
                <a:spcPct val="100000"/>
              </a:lnSpc>
            </a:pPr>
            <a:r>
              <a:rPr lang="ja-JP" sz="1200" b="1" strike="noStrike" spc="-1" dirty="0">
                <a:latin typeface="メイリオ"/>
                <a:ea typeface="メイリオ"/>
              </a:rPr>
              <a:t>　　　　　　　　　　　　</a:t>
            </a:r>
            <a:r>
              <a:rPr lang="en-US" sz="1100" b="0" strike="noStrike" spc="-1" dirty="0">
                <a:latin typeface="メイリオ"/>
                <a:ea typeface="メイリオ"/>
              </a:rPr>
              <a:t>※10</a:t>
            </a:r>
            <a:r>
              <a:rPr lang="ja-JP" altLang="en-US" sz="1100" b="0" strike="noStrike" spc="-1" dirty="0">
                <a:latin typeface="メイリオ"/>
                <a:ea typeface="メイリオ"/>
              </a:rPr>
              <a:t>月</a:t>
            </a:r>
            <a:r>
              <a:rPr lang="en-US" altLang="ja-JP" sz="1100" b="0" strike="noStrike" spc="-1" dirty="0">
                <a:latin typeface="メイリオ"/>
                <a:ea typeface="メイリオ"/>
              </a:rPr>
              <a:t>16</a:t>
            </a:r>
            <a:r>
              <a:rPr lang="ja-JP" altLang="en-US" sz="1100" b="0" strike="noStrike" spc="-1" dirty="0">
                <a:latin typeface="メイリオ"/>
                <a:ea typeface="メイリオ"/>
              </a:rPr>
              <a:t>日（水）</a:t>
            </a:r>
            <a:r>
              <a:rPr lang="en-US" sz="1100" b="0" strike="noStrike" spc="-1" dirty="0">
                <a:latin typeface="メイリオ"/>
                <a:ea typeface="メイリオ"/>
              </a:rPr>
              <a:t>は、17</a:t>
            </a:r>
            <a:r>
              <a:rPr lang="ja-JP" sz="1100" b="0" strike="noStrike" spc="-1" dirty="0">
                <a:latin typeface="メイリオ"/>
                <a:ea typeface="メイリオ"/>
              </a:rPr>
              <a:t>：</a:t>
            </a:r>
            <a:r>
              <a:rPr lang="en-US" sz="1100" b="0" strike="noStrike" spc="-1" dirty="0">
                <a:latin typeface="メイリオ"/>
                <a:ea typeface="メイリオ"/>
              </a:rPr>
              <a:t>00</a:t>
            </a:r>
            <a:r>
              <a:rPr lang="ja-JP" sz="1100" b="0" strike="noStrike" spc="-1" dirty="0" err="1">
                <a:latin typeface="メイリオ"/>
                <a:ea typeface="メイリオ"/>
              </a:rPr>
              <a:t>までの</a:t>
            </a:r>
            <a:r>
              <a:rPr lang="ja-JP" sz="1100" b="0" strike="noStrike" spc="-1" dirty="0">
                <a:latin typeface="メイリオ"/>
                <a:ea typeface="メイリオ"/>
              </a:rPr>
              <a:t>受付といたします。</a:t>
            </a:r>
            <a:endParaRPr lang="en-US" sz="1100" b="0" strike="noStrike" spc="-1" dirty="0">
              <a:latin typeface="Arial"/>
            </a:endParaRPr>
          </a:p>
        </p:txBody>
      </p:sp>
      <p:sp>
        <p:nvSpPr>
          <p:cNvPr id="138" name="CustomShape 16"/>
          <p:cNvSpPr/>
          <p:nvPr/>
        </p:nvSpPr>
        <p:spPr>
          <a:xfrm>
            <a:off x="874800" y="9536655"/>
            <a:ext cx="6113880" cy="88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400" b="1" strike="noStrike" spc="-1" dirty="0">
                <a:solidFill>
                  <a:srgbClr val="000000"/>
                </a:solidFill>
                <a:latin typeface="メイリオ"/>
                <a:ea typeface="メイリオ"/>
              </a:rPr>
              <a:t>≪</a:t>
            </a:r>
            <a:r>
              <a:rPr lang="ja-JP" sz="1400" b="1" strike="noStrike" spc="-1" dirty="0">
                <a:solidFill>
                  <a:srgbClr val="000000"/>
                </a:solidFill>
                <a:latin typeface="メイリオ"/>
                <a:ea typeface="メイリオ"/>
              </a:rPr>
              <a:t>参加申込の皆さまへ≫</a:t>
            </a:r>
            <a:endParaRPr lang="en-US" sz="1400" b="0" strike="noStrike" spc="-1" dirty="0">
              <a:latin typeface="Arial"/>
            </a:endParaRPr>
          </a:p>
          <a:p>
            <a:pPr>
              <a:lnSpc>
                <a:spcPct val="100000"/>
              </a:lnSpc>
            </a:pPr>
            <a:r>
              <a:rPr lang="ja-JP" sz="1400" b="1" strike="noStrike" spc="-1" dirty="0">
                <a:solidFill>
                  <a:srgbClr val="000000"/>
                </a:solidFill>
                <a:latin typeface="メイリオ"/>
                <a:ea typeface="メイリオ"/>
              </a:rPr>
              <a:t>　</a:t>
            </a:r>
            <a:r>
              <a:rPr lang="ja-JP" sz="1200" b="0" strike="noStrike" spc="-1" dirty="0">
                <a:solidFill>
                  <a:srgbClr val="000000"/>
                </a:solidFill>
                <a:latin typeface="メイリオ"/>
                <a:ea typeface="メイリオ"/>
              </a:rPr>
              <a:t>・参加申し込み後、ハイエックからの返信を受信し申込が完了です。</a:t>
            </a:r>
            <a:endParaRPr lang="en-US" sz="1200" b="0" strike="noStrike" spc="-1" dirty="0">
              <a:latin typeface="Arial"/>
            </a:endParaRPr>
          </a:p>
          <a:p>
            <a:pPr>
              <a:lnSpc>
                <a:spcPct val="100000"/>
              </a:lnSpc>
            </a:pPr>
            <a:r>
              <a:rPr lang="ja-JP" sz="1200" b="0" strike="noStrike" spc="-1" dirty="0">
                <a:solidFill>
                  <a:srgbClr val="000000"/>
                </a:solidFill>
                <a:latin typeface="メイリオ"/>
                <a:ea typeface="メイリオ"/>
              </a:rPr>
              <a:t>　・返信が無い場合は、お手数ですがハイエックまでお問合せください。</a:t>
            </a:r>
            <a:endParaRPr lang="en-US" sz="1200" b="0" strike="noStrike" spc="-1" dirty="0">
              <a:latin typeface="Arial"/>
            </a:endParaRPr>
          </a:p>
          <a:p>
            <a:pPr>
              <a:lnSpc>
                <a:spcPct val="100000"/>
              </a:lnSpc>
            </a:pPr>
            <a:r>
              <a:rPr lang="ja-JP" sz="1200" b="0" strike="noStrike" spc="-1" dirty="0">
                <a:solidFill>
                  <a:srgbClr val="000000"/>
                </a:solidFill>
                <a:latin typeface="メイリオ"/>
                <a:ea typeface="メイリオ"/>
              </a:rPr>
              <a:t>　・ご質問等がありましたら、ハイエックまでご連絡をお願いします。</a:t>
            </a:r>
            <a:endParaRPr lang="en-US" sz="1200" b="0" strike="noStrike" spc="-1" dirty="0">
              <a:latin typeface="Arial"/>
            </a:endParaRPr>
          </a:p>
        </p:txBody>
      </p:sp>
      <p:sp>
        <p:nvSpPr>
          <p:cNvPr id="139" name="CustomShape 17"/>
          <p:cNvSpPr/>
          <p:nvPr/>
        </p:nvSpPr>
        <p:spPr>
          <a:xfrm>
            <a:off x="5747400" y="3386160"/>
            <a:ext cx="914040" cy="305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nSpc>
                <a:spcPct val="100000"/>
              </a:lnSpc>
            </a:pPr>
            <a:r>
              <a:rPr lang="en-US" sz="1000" b="0" strike="noStrike" spc="-1">
                <a:solidFill>
                  <a:srgbClr val="000000"/>
                </a:solidFill>
                <a:latin typeface="游ゴシック"/>
                <a:ea typeface="游ゴシック"/>
              </a:rPr>
              <a:t>←</a:t>
            </a:r>
            <a:r>
              <a:rPr lang="ja-JP" sz="1000" b="0" strike="noStrike" spc="-1">
                <a:solidFill>
                  <a:srgbClr val="000000"/>
                </a:solidFill>
                <a:latin typeface="游ゴシック"/>
                <a:ea typeface="游ゴシック"/>
              </a:rPr>
              <a:t>こちらからも</a:t>
            </a:r>
            <a:endParaRPr lang="en-US" sz="1000" b="0" strike="noStrike" spc="-1">
              <a:latin typeface="Arial"/>
            </a:endParaRPr>
          </a:p>
          <a:p>
            <a:pPr>
              <a:lnSpc>
                <a:spcPct val="100000"/>
              </a:lnSpc>
            </a:pPr>
            <a:r>
              <a:rPr lang="ja-JP" sz="1000" b="0" strike="noStrike" spc="-1">
                <a:solidFill>
                  <a:srgbClr val="000000"/>
                </a:solidFill>
                <a:latin typeface="游ゴシック"/>
                <a:ea typeface="游ゴシック"/>
              </a:rPr>
              <a:t>お申込できます</a:t>
            </a:r>
            <a:endParaRPr lang="en-US" sz="1000" b="0" strike="noStrike" spc="-1">
              <a:latin typeface="Arial"/>
            </a:endParaRPr>
          </a:p>
        </p:txBody>
      </p:sp>
      <p:sp>
        <p:nvSpPr>
          <p:cNvPr id="140" name="CustomShape 18"/>
          <p:cNvSpPr/>
          <p:nvPr/>
        </p:nvSpPr>
        <p:spPr>
          <a:xfrm>
            <a:off x="1157235" y="8101576"/>
            <a:ext cx="817095" cy="229378"/>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gn="ctr">
              <a:lnSpc>
                <a:spcPct val="100000"/>
              </a:lnSpc>
            </a:pPr>
            <a:r>
              <a:rPr lang="ja-JP" sz="900" b="0" strike="noStrike" spc="-1" dirty="0">
                <a:solidFill>
                  <a:srgbClr val="000000"/>
                </a:solidFill>
                <a:latin typeface="メイリオ"/>
                <a:ea typeface="メイリオ"/>
              </a:rPr>
              <a:t>（任意）</a:t>
            </a:r>
            <a:endParaRPr lang="en-US" sz="900" b="0" strike="noStrike" spc="-1" dirty="0">
              <a:latin typeface="Arial"/>
            </a:endParaRPr>
          </a:p>
        </p:txBody>
      </p:sp>
      <p:pic>
        <p:nvPicPr>
          <p:cNvPr id="141" name="図 17"/>
          <p:cNvPicPr/>
          <p:nvPr/>
        </p:nvPicPr>
        <p:blipFill>
          <a:blip r:embed="rId2"/>
          <a:stretch/>
        </p:blipFill>
        <p:spPr>
          <a:xfrm>
            <a:off x="4629960" y="3078720"/>
            <a:ext cx="975240" cy="97524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TotalTime>
  <Words>354</Words>
  <Application>Microsoft Office PowerPoint</Application>
  <PresentationFormat>ユーザー設定</PresentationFormat>
  <Paragraphs>52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DejaVu Sans</vt:lpstr>
      <vt:lpstr>メイリオ</vt:lpstr>
      <vt:lpstr>游ゴシック</vt:lpstr>
      <vt:lpstr>Arial</vt:lpstr>
      <vt:lpstr>Calibri</vt:lpstr>
      <vt:lpstr>Symbol</vt:lpstr>
      <vt:lpstr>Times New Roman</vt:lpstr>
      <vt:lpstr>Wingdings</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matsui</dc:creator>
  <dc:description/>
  <cp:lastModifiedBy>Windows ユーザー</cp:lastModifiedBy>
  <cp:revision>22</cp:revision>
  <cp:lastPrinted>2024-09-04T07:41:00Z</cp:lastPrinted>
  <dcterms:created xsi:type="dcterms:W3CDTF">2017-01-19T11:05:52Z</dcterms:created>
  <dcterms:modified xsi:type="dcterms:W3CDTF">2024-09-06T02:48:00Z</dcterms:modified>
  <dc:language>ja-JP</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ユーザー設定</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